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889a4f2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889a4f2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889a4f2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889a4f2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889a4f2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889a4f2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889a4f21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889a4f21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a145fc5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a145fc5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a145fc5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a145fc5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a145fc5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a145fc5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b889a4f21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b889a4f21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 events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48075" y="1235625"/>
            <a:ext cx="49464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Introduction to DOM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Types of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DOM event and how to assign a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Two types of DOM events with 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7100" y="43497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35650"/>
            <a:ext cx="5189400" cy="31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Actions that happen when a user interacts or does something on or with the page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Clicking an element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Typing in a field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loading a page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25" y="43497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49450" y="1155300"/>
            <a:ext cx="55512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Selects element or hovers the cursor over a certain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Chooses a key on the keyboard.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Resizes or closes the browser window.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 page finishes loading.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Form is submitted.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Video is played, paused, or finished.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Error occurs.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57200" y="4651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Reasons To Trigger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07900" y="1305975"/>
            <a:ext cx="49464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a user clicks on an HTML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JavaScript code to an HTML event attribute: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onclick=javascript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87375" y="4852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 DOM Events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Assigning a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Onload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Onfocus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>
            <p:ph idx="1" type="body"/>
          </p:nvPr>
        </p:nvSpPr>
        <p:spPr>
          <a:xfrm>
            <a:off x="938500" y="1205500"/>
            <a:ext cx="4946400" cy="26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you click on a button there should be an alter message: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“Welcome to our website”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Hint: use onclick function.</a:t>
            </a:r>
            <a:endParaRPr sz="1800"/>
          </a:p>
        </p:txBody>
      </p:sp>
      <p:sp>
        <p:nvSpPr>
          <p:cNvPr id="206" name="Google Shape;206;p44"/>
          <p:cNvSpPr txBox="1"/>
          <p:nvPr>
            <p:ph type="title"/>
          </p:nvPr>
        </p:nvSpPr>
        <p:spPr>
          <a:xfrm>
            <a:off x="687350" y="4349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